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4630400" cy="8229600"/>
  <p:notesSz cx="14630400" cy="82296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5800" y="5852159"/>
            <a:ext cx="13267944" cy="27431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73100" y="1715109"/>
            <a:ext cx="1650364" cy="1778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300" b="0" i="0">
                <a:solidFill>
                  <a:srgbClr val="6E7BA6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194560" y="4608576"/>
            <a:ext cx="10241280" cy="2057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850" b="0" i="0">
                <a:solidFill>
                  <a:srgbClr val="6E7BA6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300" b="0" i="0">
                <a:solidFill>
                  <a:srgbClr val="6E7BA6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850" b="0" i="0">
                <a:solidFill>
                  <a:srgbClr val="6E7BA6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300" b="0" i="0">
                <a:solidFill>
                  <a:srgbClr val="6E7BA6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731520" y="1892808"/>
            <a:ext cx="6364224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7534656" y="1892808"/>
            <a:ext cx="6364224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300" b="0" i="0">
                <a:solidFill>
                  <a:srgbClr val="6E7BA6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349801" y="4797793"/>
            <a:ext cx="3616959" cy="8331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300" b="0" i="0">
                <a:solidFill>
                  <a:srgbClr val="6E7BA6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647435" y="3439490"/>
            <a:ext cx="6461125" cy="25177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850" b="0" i="0">
                <a:solidFill>
                  <a:srgbClr val="6E7BA6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4974336" y="7653528"/>
            <a:ext cx="4681728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731520" y="7653528"/>
            <a:ext cx="3364992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0533888" y="7653528"/>
            <a:ext cx="3364992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0.png"/><Relationship Id="rId3" Type="http://schemas.openxmlformats.org/officeDocument/2006/relationships/image" Target="../media/image2.pn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Relationship Id="rId3" Type="http://schemas.openxmlformats.org/officeDocument/2006/relationships/image" Target="../media/image2.pn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0.png"/><Relationship Id="rId3" Type="http://schemas.openxmlformats.org/officeDocument/2006/relationships/image" Target="../media/image2.pn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Relationship Id="rId3" Type="http://schemas.openxmlformats.org/officeDocument/2006/relationships/hyperlink" Target="mailto:Kowsalyadhamodharan123@gmail.com" TargetMode="External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3" Type="http://schemas.openxmlformats.org/officeDocument/2006/relationships/image" Target="../media/image2.png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5" Type="http://schemas.openxmlformats.org/officeDocument/2006/relationships/image" Target="../media/image35.png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3" Type="http://schemas.openxmlformats.org/officeDocument/2006/relationships/image" Target="../media/image2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Relationship Id="rId3" Type="http://schemas.openxmlformats.org/officeDocument/2006/relationships/image" Target="../media/image2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png"/><Relationship Id="rId3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2514600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5800" y="5312664"/>
            <a:ext cx="13267944" cy="27431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85800" y="5559552"/>
            <a:ext cx="393192" cy="548640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1157732" y="5548912"/>
            <a:ext cx="1741805" cy="566420"/>
          </a:xfrm>
          <a:prstGeom prst="rect">
            <a:avLst/>
          </a:prstGeom>
        </p:spPr>
        <p:txBody>
          <a:bodyPr wrap="square" lIns="0" tIns="5969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470"/>
              </a:spcBef>
            </a:pPr>
            <a:r>
              <a:rPr dirty="0" sz="1900">
                <a:solidFill>
                  <a:srgbClr val="515151"/>
                </a:solidFill>
                <a:latin typeface="Arial MT"/>
                <a:cs typeface="Arial MT"/>
              </a:rPr>
              <a:t>Author:</a:t>
            </a:r>
            <a:r>
              <a:rPr dirty="0" sz="1900" spc="-7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900" spc="-10">
                <a:solidFill>
                  <a:srgbClr val="515151"/>
                </a:solidFill>
                <a:latin typeface="Arial MT"/>
                <a:cs typeface="Arial MT"/>
              </a:rPr>
              <a:t>dhanam</a:t>
            </a:r>
            <a:endParaRPr sz="19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25"/>
              </a:spcBef>
            </a:pPr>
            <a:r>
              <a:rPr dirty="0" sz="1150">
                <a:solidFill>
                  <a:srgbClr val="515151"/>
                </a:solidFill>
                <a:latin typeface="Arial MT"/>
                <a:cs typeface="Arial MT"/>
              </a:rPr>
              <a:t>Created</a:t>
            </a:r>
            <a:r>
              <a:rPr dirty="0" sz="1150" spc="-2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150">
                <a:solidFill>
                  <a:srgbClr val="515151"/>
                </a:solidFill>
                <a:latin typeface="Arial MT"/>
                <a:cs typeface="Arial MT"/>
              </a:rPr>
              <a:t>with</a:t>
            </a:r>
            <a:r>
              <a:rPr dirty="0" sz="1150" spc="-2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150" spc="-25">
                <a:solidFill>
                  <a:srgbClr val="515151"/>
                </a:solidFill>
                <a:latin typeface="Arial MT"/>
                <a:cs typeface="Arial MT"/>
              </a:rPr>
              <a:t>Pi</a:t>
            </a:r>
            <a:endParaRPr sz="1150">
              <a:latin typeface="Arial MT"/>
              <a:cs typeface="Arial MT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673100" y="4258297"/>
            <a:ext cx="6644640" cy="83311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79750" algn="l"/>
                <a:tab pos="3752850" algn="l"/>
                <a:tab pos="4163695" algn="l"/>
              </a:tabLst>
            </a:pPr>
            <a:r>
              <a:rPr dirty="0" sz="5300" spc="-10">
                <a:solidFill>
                  <a:srgbClr val="6E7BA6"/>
                </a:solidFill>
                <a:latin typeface="Arial MT"/>
                <a:cs typeface="Arial MT"/>
              </a:rPr>
              <a:t>Kowsalya</a:t>
            </a:r>
            <a:r>
              <a:rPr dirty="0" sz="5300">
                <a:solidFill>
                  <a:srgbClr val="6E7BA6"/>
                </a:solidFill>
                <a:latin typeface="Arial MT"/>
                <a:cs typeface="Arial MT"/>
              </a:rPr>
              <a:t>	</a:t>
            </a:r>
            <a:r>
              <a:rPr dirty="0" sz="5300" spc="-50">
                <a:solidFill>
                  <a:srgbClr val="6E7BA6"/>
                </a:solidFill>
                <a:latin typeface="Arial MT"/>
                <a:cs typeface="Arial MT"/>
              </a:rPr>
              <a:t>D</a:t>
            </a:r>
            <a:r>
              <a:rPr dirty="0" sz="5300">
                <a:solidFill>
                  <a:srgbClr val="6E7BA6"/>
                </a:solidFill>
                <a:latin typeface="Arial MT"/>
                <a:cs typeface="Arial MT"/>
              </a:rPr>
              <a:t>	</a:t>
            </a:r>
            <a:r>
              <a:rPr dirty="0" sz="5300" spc="-50">
                <a:solidFill>
                  <a:srgbClr val="6E7BA6"/>
                </a:solidFill>
                <a:latin typeface="Arial MT"/>
                <a:cs typeface="Arial MT"/>
              </a:rPr>
              <a:t>-</a:t>
            </a:r>
            <a:r>
              <a:rPr dirty="0" sz="5300">
                <a:solidFill>
                  <a:srgbClr val="6E7BA6"/>
                </a:solidFill>
                <a:latin typeface="Arial MT"/>
                <a:cs typeface="Arial MT"/>
              </a:rPr>
              <a:t>	</a:t>
            </a:r>
            <a:r>
              <a:rPr dirty="0" sz="5300" spc="-10">
                <a:solidFill>
                  <a:srgbClr val="6E7BA6"/>
                </a:solidFill>
                <a:latin typeface="Arial MT"/>
                <a:cs typeface="Arial MT"/>
              </a:rPr>
              <a:t>Portfolio</a:t>
            </a:r>
            <a:endParaRPr sz="53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409176" y="0"/>
            <a:ext cx="5221224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3100" y="2762834"/>
            <a:ext cx="5213985" cy="6121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180465" algn="l"/>
                <a:tab pos="3461385" algn="l"/>
              </a:tabLst>
            </a:pPr>
            <a:r>
              <a:rPr dirty="0" sz="3850" spc="-20"/>
              <a:t>B.Sc</a:t>
            </a:r>
            <a:r>
              <a:rPr dirty="0" sz="3850"/>
              <a:t>	</a:t>
            </a:r>
            <a:r>
              <a:rPr dirty="0" sz="3850" spc="-10"/>
              <a:t>Computer</a:t>
            </a:r>
            <a:r>
              <a:rPr dirty="0" sz="3850"/>
              <a:t>	</a:t>
            </a:r>
            <a:r>
              <a:rPr dirty="0" sz="3850" spc="-10"/>
              <a:t>Science</a:t>
            </a:r>
            <a:endParaRPr sz="3850"/>
          </a:p>
        </p:txBody>
      </p:sp>
      <p:sp>
        <p:nvSpPr>
          <p:cNvPr id="4" name="object 4" descr=""/>
          <p:cNvSpPr txBox="1"/>
          <p:nvPr/>
        </p:nvSpPr>
        <p:spPr>
          <a:xfrm>
            <a:off x="673100" y="3656101"/>
            <a:ext cx="2529205" cy="2616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XYZ</a:t>
            </a:r>
            <a:r>
              <a:rPr dirty="0" sz="1550" spc="-4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College,</a:t>
            </a:r>
            <a:r>
              <a:rPr dirty="0" sz="1550" spc="-4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2022</a:t>
            </a:r>
            <a:r>
              <a:rPr dirty="0" sz="1550" spc="-4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-</a:t>
            </a:r>
            <a:r>
              <a:rPr dirty="0" sz="1550" spc="-4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 spc="-10">
                <a:solidFill>
                  <a:srgbClr val="515151"/>
                </a:solidFill>
                <a:latin typeface="Arial MT"/>
                <a:cs typeface="Arial MT"/>
              </a:rPr>
              <a:t>Present</a:t>
            </a:r>
            <a:endParaRPr sz="1550">
              <a:latin typeface="Arial MT"/>
              <a:cs typeface="Arial MT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673100" y="4125290"/>
            <a:ext cx="5432425" cy="11461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88770" algn="l"/>
                <a:tab pos="4062095" algn="l"/>
              </a:tabLst>
            </a:pPr>
            <a:r>
              <a:rPr dirty="0" sz="3850" spc="-10">
                <a:solidFill>
                  <a:srgbClr val="6E7BA6"/>
                </a:solidFill>
                <a:latin typeface="Arial MT"/>
                <a:cs typeface="Arial MT"/>
              </a:rPr>
              <a:t>Higher</a:t>
            </a:r>
            <a:r>
              <a:rPr dirty="0" sz="3850">
                <a:solidFill>
                  <a:srgbClr val="6E7BA6"/>
                </a:solidFill>
                <a:latin typeface="Arial MT"/>
                <a:cs typeface="Arial MT"/>
              </a:rPr>
              <a:t>	</a:t>
            </a:r>
            <a:r>
              <a:rPr dirty="0" sz="3850" spc="-10">
                <a:solidFill>
                  <a:srgbClr val="6E7BA6"/>
                </a:solidFill>
                <a:latin typeface="Arial MT"/>
                <a:cs typeface="Arial MT"/>
              </a:rPr>
              <a:t>Secondary</a:t>
            </a:r>
            <a:r>
              <a:rPr dirty="0" sz="3850">
                <a:solidFill>
                  <a:srgbClr val="6E7BA6"/>
                </a:solidFill>
                <a:latin typeface="Arial MT"/>
                <a:cs typeface="Arial MT"/>
              </a:rPr>
              <a:t>	</a:t>
            </a:r>
            <a:r>
              <a:rPr dirty="0" sz="3850" spc="-10">
                <a:solidFill>
                  <a:srgbClr val="6E7BA6"/>
                </a:solidFill>
                <a:latin typeface="Arial MT"/>
                <a:cs typeface="Arial MT"/>
              </a:rPr>
              <a:t>(HSC)</a:t>
            </a:r>
            <a:endParaRPr sz="38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340"/>
              </a:spcBef>
            </a:pP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ABC</a:t>
            </a:r>
            <a:r>
              <a:rPr dirty="0" sz="1550" spc="-4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School,</a:t>
            </a:r>
            <a:r>
              <a:rPr dirty="0" sz="1550" spc="-3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 spc="-10">
                <a:solidFill>
                  <a:srgbClr val="515151"/>
                </a:solidFill>
                <a:latin typeface="Arial MT"/>
                <a:cs typeface="Arial MT"/>
              </a:rPr>
              <a:t>Completed</a:t>
            </a:r>
            <a:r>
              <a:rPr dirty="0" sz="1550" spc="-3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in</a:t>
            </a:r>
            <a:r>
              <a:rPr dirty="0" sz="1550" spc="-4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 spc="-20">
                <a:solidFill>
                  <a:srgbClr val="515151"/>
                </a:solidFill>
                <a:latin typeface="Arial MT"/>
                <a:cs typeface="Arial MT"/>
              </a:rPr>
              <a:t>2022</a:t>
            </a:r>
            <a:endParaRPr sz="15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5800" y="5852159"/>
            <a:ext cx="13267944" cy="27431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673100" y="1715109"/>
            <a:ext cx="1650364" cy="1778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500" spc="-25">
                <a:solidFill>
                  <a:srgbClr val="6E7BA6"/>
                </a:solidFill>
                <a:latin typeface="Arial MT"/>
                <a:cs typeface="Arial MT"/>
              </a:rPr>
              <a:t>05</a:t>
            </a:r>
            <a:endParaRPr sz="115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23749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Certificates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4974336" cy="8229600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678423" y="3438144"/>
            <a:ext cx="8266176" cy="512064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678423" y="4169664"/>
            <a:ext cx="8266176" cy="512064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678423" y="4901184"/>
            <a:ext cx="8266176" cy="512064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647435" y="2598242"/>
            <a:ext cx="2468245" cy="6121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850" spc="-10"/>
              <a:t>Certificates</a:t>
            </a:r>
            <a:endParaRPr sz="3850"/>
          </a:p>
        </p:txBody>
      </p:sp>
      <p:sp>
        <p:nvSpPr>
          <p:cNvPr id="7" name="object 7" descr=""/>
          <p:cNvSpPr txBox="1"/>
          <p:nvPr/>
        </p:nvSpPr>
        <p:spPr>
          <a:xfrm>
            <a:off x="5678423" y="3438144"/>
            <a:ext cx="8266430" cy="512445"/>
          </a:xfrm>
          <a:prstGeom prst="rect">
            <a:avLst/>
          </a:prstGeom>
        </p:spPr>
        <p:txBody>
          <a:bodyPr wrap="square" lIns="0" tIns="175895" rIns="0" bIns="0" rtlCol="0" vert="horz">
            <a:spAutoFit/>
          </a:bodyPr>
          <a:lstStyle/>
          <a:p>
            <a:pPr marL="191770">
              <a:lnSpc>
                <a:spcPct val="100000"/>
              </a:lnSpc>
              <a:spcBef>
                <a:spcPts val="1385"/>
              </a:spcBef>
            </a:pP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Python</a:t>
            </a:r>
            <a:r>
              <a:rPr dirty="0" sz="1550" spc="-6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Programming:</a:t>
            </a:r>
            <a:r>
              <a:rPr dirty="0" sz="1550" spc="-5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 spc="-10">
                <a:solidFill>
                  <a:srgbClr val="515151"/>
                </a:solidFill>
                <a:latin typeface="Arial MT"/>
                <a:cs typeface="Arial MT"/>
              </a:rPr>
              <a:t>Coursera</a:t>
            </a:r>
            <a:endParaRPr sz="1550">
              <a:latin typeface="Arial MT"/>
              <a:cs typeface="Arial MT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5678423" y="4169664"/>
            <a:ext cx="8266430" cy="512445"/>
          </a:xfrm>
          <a:prstGeom prst="rect">
            <a:avLst/>
          </a:prstGeom>
        </p:spPr>
        <p:txBody>
          <a:bodyPr wrap="square" lIns="0" tIns="175895" rIns="0" bIns="0" rtlCol="0" vert="horz">
            <a:spAutoFit/>
          </a:bodyPr>
          <a:lstStyle/>
          <a:p>
            <a:pPr marL="191770">
              <a:lnSpc>
                <a:spcPct val="100000"/>
              </a:lnSpc>
              <a:spcBef>
                <a:spcPts val="1385"/>
              </a:spcBef>
            </a:pP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Web</a:t>
            </a:r>
            <a:r>
              <a:rPr dirty="0" sz="1550" spc="-2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 spc="-10">
                <a:solidFill>
                  <a:srgbClr val="515151"/>
                </a:solidFill>
                <a:latin typeface="Arial MT"/>
                <a:cs typeface="Arial MT"/>
              </a:rPr>
              <a:t>Development:</a:t>
            </a:r>
            <a:r>
              <a:rPr dirty="0" sz="1550" spc="-2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 spc="-10">
                <a:solidFill>
                  <a:srgbClr val="515151"/>
                </a:solidFill>
                <a:latin typeface="Arial MT"/>
                <a:cs typeface="Arial MT"/>
              </a:rPr>
              <a:t>Udemy</a:t>
            </a:r>
            <a:endParaRPr sz="1550">
              <a:latin typeface="Arial MT"/>
              <a:cs typeface="Arial MT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5678423" y="4901184"/>
            <a:ext cx="8266430" cy="512445"/>
          </a:xfrm>
          <a:prstGeom prst="rect">
            <a:avLst/>
          </a:prstGeom>
        </p:spPr>
        <p:txBody>
          <a:bodyPr wrap="square" lIns="0" tIns="175895" rIns="0" bIns="0" rtlCol="0" vert="horz">
            <a:spAutoFit/>
          </a:bodyPr>
          <a:lstStyle/>
          <a:p>
            <a:pPr marL="191770">
              <a:lnSpc>
                <a:spcPct val="100000"/>
              </a:lnSpc>
              <a:spcBef>
                <a:spcPts val="1385"/>
              </a:spcBef>
            </a:pP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C</a:t>
            </a:r>
            <a:r>
              <a:rPr dirty="0" sz="1550" spc="-3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Programming</a:t>
            </a:r>
            <a:r>
              <a:rPr dirty="0" sz="1550" spc="-3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 spc="-10">
                <a:solidFill>
                  <a:srgbClr val="515151"/>
                </a:solidFill>
                <a:latin typeface="Arial MT"/>
                <a:cs typeface="Arial MT"/>
              </a:rPr>
              <a:t>Workshop</a:t>
            </a:r>
            <a:endParaRPr sz="15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5800" y="5852159"/>
            <a:ext cx="13267944" cy="27431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500" spc="-25"/>
              <a:t>06</a:t>
            </a:r>
            <a:endParaRPr sz="11500"/>
          </a:p>
        </p:txBody>
      </p:sp>
      <p:sp>
        <p:nvSpPr>
          <p:cNvPr id="5" name="object 5" descr=""/>
          <p:cNvSpPr txBox="1"/>
          <p:nvPr/>
        </p:nvSpPr>
        <p:spPr>
          <a:xfrm>
            <a:off x="11471846" y="4797793"/>
            <a:ext cx="2495550" cy="83311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300" spc="-10">
                <a:solidFill>
                  <a:srgbClr val="6E7BA6"/>
                </a:solidFill>
                <a:latin typeface="Arial MT"/>
                <a:cs typeface="Arial MT"/>
              </a:rPr>
              <a:t>Hobbies</a:t>
            </a:r>
            <a:endParaRPr sz="53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409176" y="0"/>
            <a:ext cx="5221224" cy="8229600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5800" y="2368295"/>
            <a:ext cx="8293608" cy="1243583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85800" y="3803903"/>
            <a:ext cx="8293608" cy="1243583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85800" y="5239511"/>
            <a:ext cx="8293608" cy="1243583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73100" y="1537538"/>
            <a:ext cx="1819910" cy="6121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850" spc="-10"/>
              <a:t>Hobbies</a:t>
            </a:r>
            <a:endParaRPr sz="3850"/>
          </a:p>
        </p:txBody>
      </p:sp>
      <p:sp>
        <p:nvSpPr>
          <p:cNvPr id="7" name="object 7" descr=""/>
          <p:cNvSpPr txBox="1"/>
          <p:nvPr/>
        </p:nvSpPr>
        <p:spPr>
          <a:xfrm>
            <a:off x="685800" y="2368295"/>
            <a:ext cx="8293734" cy="1243965"/>
          </a:xfrm>
          <a:prstGeom prst="rect">
            <a:avLst/>
          </a:prstGeom>
        </p:spPr>
        <p:txBody>
          <a:bodyPr wrap="square" lIns="0" tIns="241300" rIns="0" bIns="0" rtlCol="0" vert="horz">
            <a:spAutoFit/>
          </a:bodyPr>
          <a:lstStyle/>
          <a:p>
            <a:pPr marL="228600">
              <a:lnSpc>
                <a:spcPct val="100000"/>
              </a:lnSpc>
              <a:spcBef>
                <a:spcPts val="1900"/>
              </a:spcBef>
            </a:pPr>
            <a:r>
              <a:rPr dirty="0" sz="1900">
                <a:solidFill>
                  <a:srgbClr val="515151"/>
                </a:solidFill>
                <a:latin typeface="Arial MT"/>
                <a:cs typeface="Arial MT"/>
              </a:rPr>
              <a:t>Exploring</a:t>
            </a:r>
            <a:r>
              <a:rPr dirty="0" sz="1900" spc="-7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900">
                <a:solidFill>
                  <a:srgbClr val="515151"/>
                </a:solidFill>
                <a:latin typeface="Arial MT"/>
                <a:cs typeface="Arial MT"/>
              </a:rPr>
              <a:t>new</a:t>
            </a:r>
            <a:r>
              <a:rPr dirty="0" sz="1900" spc="-7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900" spc="-20">
                <a:solidFill>
                  <a:srgbClr val="515151"/>
                </a:solidFill>
                <a:latin typeface="Arial MT"/>
                <a:cs typeface="Arial MT"/>
              </a:rPr>
              <a:t>tech</a:t>
            </a:r>
            <a:endParaRPr sz="1900">
              <a:latin typeface="Arial MT"/>
              <a:cs typeface="Arial MT"/>
            </a:endParaRPr>
          </a:p>
          <a:p>
            <a:pPr marL="283210">
              <a:lnSpc>
                <a:spcPct val="100000"/>
              </a:lnSpc>
              <a:spcBef>
                <a:spcPts val="1895"/>
              </a:spcBef>
            </a:pPr>
            <a:r>
              <a:rPr dirty="0" sz="1550" spc="1015">
                <a:solidFill>
                  <a:srgbClr val="515151"/>
                </a:solidFill>
                <a:latin typeface="Arial MT"/>
                <a:cs typeface="Arial MT"/>
              </a:rPr>
              <a:t>🌍</a:t>
            </a:r>
            <a:endParaRPr sz="1550">
              <a:latin typeface="Arial MT"/>
              <a:cs typeface="Arial MT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685800" y="3803903"/>
            <a:ext cx="8293734" cy="1243965"/>
          </a:xfrm>
          <a:prstGeom prst="rect">
            <a:avLst/>
          </a:prstGeom>
        </p:spPr>
        <p:txBody>
          <a:bodyPr wrap="square" lIns="0" tIns="241300" rIns="0" bIns="0" rtlCol="0" vert="horz">
            <a:spAutoFit/>
          </a:bodyPr>
          <a:lstStyle/>
          <a:p>
            <a:pPr marL="228600">
              <a:lnSpc>
                <a:spcPct val="100000"/>
              </a:lnSpc>
              <a:spcBef>
                <a:spcPts val="1900"/>
              </a:spcBef>
            </a:pPr>
            <a:r>
              <a:rPr dirty="0" sz="1900">
                <a:solidFill>
                  <a:srgbClr val="515151"/>
                </a:solidFill>
                <a:latin typeface="Arial MT"/>
                <a:cs typeface="Arial MT"/>
              </a:rPr>
              <a:t>Reading</a:t>
            </a:r>
            <a:r>
              <a:rPr dirty="0" sz="1900" spc="-10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900" spc="-10">
                <a:solidFill>
                  <a:srgbClr val="515151"/>
                </a:solidFill>
                <a:latin typeface="Arial MT"/>
                <a:cs typeface="Arial MT"/>
              </a:rPr>
              <a:t>books</a:t>
            </a:r>
            <a:endParaRPr sz="1900">
              <a:latin typeface="Arial MT"/>
              <a:cs typeface="Arial MT"/>
            </a:endParaRPr>
          </a:p>
          <a:p>
            <a:pPr marL="283210">
              <a:lnSpc>
                <a:spcPct val="100000"/>
              </a:lnSpc>
              <a:spcBef>
                <a:spcPts val="1895"/>
              </a:spcBef>
            </a:pPr>
            <a:r>
              <a:rPr dirty="0" sz="1550" spc="1015">
                <a:solidFill>
                  <a:srgbClr val="515151"/>
                </a:solidFill>
                <a:latin typeface="Arial MT"/>
                <a:cs typeface="Arial MT"/>
              </a:rPr>
              <a:t>📚</a:t>
            </a:r>
            <a:endParaRPr sz="1550">
              <a:latin typeface="Arial MT"/>
              <a:cs typeface="Arial MT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685800" y="5239511"/>
            <a:ext cx="8293734" cy="1243965"/>
          </a:xfrm>
          <a:prstGeom prst="rect">
            <a:avLst/>
          </a:prstGeom>
        </p:spPr>
        <p:txBody>
          <a:bodyPr wrap="square" lIns="0" tIns="241300" rIns="0" bIns="0" rtlCol="0" vert="horz">
            <a:spAutoFit/>
          </a:bodyPr>
          <a:lstStyle/>
          <a:p>
            <a:pPr marL="228600">
              <a:lnSpc>
                <a:spcPct val="100000"/>
              </a:lnSpc>
              <a:spcBef>
                <a:spcPts val="1900"/>
              </a:spcBef>
            </a:pPr>
            <a:r>
              <a:rPr dirty="0" sz="1900">
                <a:solidFill>
                  <a:srgbClr val="515151"/>
                </a:solidFill>
                <a:latin typeface="Arial MT"/>
                <a:cs typeface="Arial MT"/>
              </a:rPr>
              <a:t>Drawing</a:t>
            </a:r>
            <a:r>
              <a:rPr dirty="0" sz="1900" spc="-5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900">
                <a:solidFill>
                  <a:srgbClr val="515151"/>
                </a:solidFill>
                <a:latin typeface="Arial MT"/>
                <a:cs typeface="Arial MT"/>
              </a:rPr>
              <a:t>&amp;</a:t>
            </a:r>
            <a:r>
              <a:rPr dirty="0" sz="1900" spc="-5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900" spc="-10">
                <a:solidFill>
                  <a:srgbClr val="515151"/>
                </a:solidFill>
                <a:latin typeface="Arial MT"/>
                <a:cs typeface="Arial MT"/>
              </a:rPr>
              <a:t>Designing</a:t>
            </a:r>
            <a:endParaRPr sz="1900">
              <a:latin typeface="Arial MT"/>
              <a:cs typeface="Arial MT"/>
            </a:endParaRPr>
          </a:p>
          <a:p>
            <a:pPr marL="283210">
              <a:lnSpc>
                <a:spcPct val="100000"/>
              </a:lnSpc>
              <a:spcBef>
                <a:spcPts val="1895"/>
              </a:spcBef>
            </a:pPr>
            <a:r>
              <a:rPr dirty="0" sz="1550" spc="1015">
                <a:solidFill>
                  <a:srgbClr val="515151"/>
                </a:solidFill>
                <a:latin typeface="Arial MT"/>
                <a:cs typeface="Arial MT"/>
              </a:rPr>
              <a:t>🎨</a:t>
            </a:r>
            <a:endParaRPr sz="15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5800" y="5852159"/>
            <a:ext cx="13267944" cy="27431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500" spc="-25"/>
              <a:t>07</a:t>
            </a:r>
            <a:endParaRPr sz="11500"/>
          </a:p>
        </p:txBody>
      </p:sp>
      <p:sp>
        <p:nvSpPr>
          <p:cNvPr id="5" name="object 5" descr=""/>
          <p:cNvSpPr txBox="1"/>
          <p:nvPr/>
        </p:nvSpPr>
        <p:spPr>
          <a:xfrm>
            <a:off x="11621719" y="4797793"/>
            <a:ext cx="2341880" cy="83311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300" spc="-10">
                <a:solidFill>
                  <a:srgbClr val="6E7BA6"/>
                </a:solidFill>
                <a:latin typeface="Arial MT"/>
                <a:cs typeface="Arial MT"/>
              </a:rPr>
              <a:t>Contact</a:t>
            </a:r>
            <a:endParaRPr sz="53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4974336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647435" y="3439490"/>
            <a:ext cx="1708150" cy="6121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850" spc="-10"/>
              <a:t>Contact</a:t>
            </a:r>
            <a:endParaRPr sz="3850"/>
          </a:p>
        </p:txBody>
      </p:sp>
      <p:sp>
        <p:nvSpPr>
          <p:cNvPr id="4" name="object 4" descr=""/>
          <p:cNvSpPr txBox="1"/>
          <p:nvPr/>
        </p:nvSpPr>
        <p:spPr>
          <a:xfrm>
            <a:off x="5647435" y="4332757"/>
            <a:ext cx="4104640" cy="2616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Email:</a:t>
            </a:r>
            <a:r>
              <a:rPr dirty="0" sz="1550" spc="-6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 spc="-10">
                <a:solidFill>
                  <a:srgbClr val="515151"/>
                </a:solidFill>
                <a:latin typeface="Arial MT"/>
                <a:cs typeface="Arial MT"/>
                <a:hlinkClick r:id="rId3"/>
              </a:rPr>
              <a:t>Kowsalyadhamodharan123@gmail.com</a:t>
            </a:r>
            <a:endParaRPr sz="15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5800" y="5852159"/>
            <a:ext cx="13267944" cy="27431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673100" y="1715109"/>
            <a:ext cx="1650364" cy="1778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500" spc="-25">
                <a:solidFill>
                  <a:srgbClr val="6E7BA6"/>
                </a:solidFill>
                <a:latin typeface="Arial MT"/>
                <a:cs typeface="Arial MT"/>
              </a:rPr>
              <a:t>08</a:t>
            </a:r>
            <a:endParaRPr sz="115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032000" algn="l"/>
              </a:tabLst>
            </a:pPr>
            <a:r>
              <a:rPr dirty="0" spc="-10"/>
              <a:t>Social</a:t>
            </a:r>
            <a:r>
              <a:rPr dirty="0"/>
              <a:t>	</a:t>
            </a:r>
            <a:r>
              <a:rPr dirty="0" spc="-10"/>
              <a:t>Links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409176" y="0"/>
            <a:ext cx="5221224" cy="8229600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5800" y="3383279"/>
            <a:ext cx="8293608" cy="566927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85800" y="4142232"/>
            <a:ext cx="8293608" cy="566927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85800" y="4901184"/>
            <a:ext cx="8293608" cy="566927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73100" y="2552522"/>
            <a:ext cx="2634615" cy="6121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479550" algn="l"/>
              </a:tabLst>
            </a:pPr>
            <a:r>
              <a:rPr dirty="0" sz="3850" spc="-10"/>
              <a:t>Social</a:t>
            </a:r>
            <a:r>
              <a:rPr dirty="0" sz="3850"/>
              <a:t>	</a:t>
            </a:r>
            <a:r>
              <a:rPr dirty="0" sz="3850" spc="-10"/>
              <a:t>Links</a:t>
            </a:r>
            <a:endParaRPr sz="3850"/>
          </a:p>
        </p:txBody>
      </p:sp>
      <p:sp>
        <p:nvSpPr>
          <p:cNvPr id="7" name="object 7" descr=""/>
          <p:cNvSpPr txBox="1"/>
          <p:nvPr/>
        </p:nvSpPr>
        <p:spPr>
          <a:xfrm>
            <a:off x="685800" y="3383279"/>
            <a:ext cx="8293734" cy="567055"/>
          </a:xfrm>
          <a:prstGeom prst="rect">
            <a:avLst/>
          </a:prstGeom>
        </p:spPr>
        <p:txBody>
          <a:bodyPr wrap="square" lIns="0" tIns="203200" rIns="0" bIns="0" rtlCol="0" vert="horz">
            <a:spAutoFit/>
          </a:bodyPr>
          <a:lstStyle/>
          <a:p>
            <a:pPr marL="228600">
              <a:lnSpc>
                <a:spcPct val="100000"/>
              </a:lnSpc>
              <a:spcBef>
                <a:spcPts val="1600"/>
              </a:spcBef>
            </a:pPr>
            <a:r>
              <a:rPr dirty="0" sz="1550" spc="-10">
                <a:solidFill>
                  <a:srgbClr val="515151"/>
                </a:solidFill>
                <a:latin typeface="Arial MT"/>
                <a:cs typeface="Arial MT"/>
              </a:rPr>
              <a:t>LinkedIn</a:t>
            </a:r>
            <a:endParaRPr sz="1550">
              <a:latin typeface="Arial MT"/>
              <a:cs typeface="Arial MT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685800" y="4142232"/>
            <a:ext cx="8293734" cy="567055"/>
          </a:xfrm>
          <a:prstGeom prst="rect">
            <a:avLst/>
          </a:prstGeom>
        </p:spPr>
        <p:txBody>
          <a:bodyPr wrap="square" lIns="0" tIns="203200" rIns="0" bIns="0" rtlCol="0" vert="horz">
            <a:spAutoFit/>
          </a:bodyPr>
          <a:lstStyle/>
          <a:p>
            <a:pPr marL="228600">
              <a:lnSpc>
                <a:spcPct val="100000"/>
              </a:lnSpc>
              <a:spcBef>
                <a:spcPts val="1600"/>
              </a:spcBef>
            </a:pPr>
            <a:r>
              <a:rPr dirty="0" sz="1550" spc="-10">
                <a:solidFill>
                  <a:srgbClr val="515151"/>
                </a:solidFill>
                <a:latin typeface="Arial MT"/>
                <a:cs typeface="Arial MT"/>
              </a:rPr>
              <a:t>GitHub</a:t>
            </a:r>
            <a:endParaRPr sz="1550">
              <a:latin typeface="Arial MT"/>
              <a:cs typeface="Arial MT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685800" y="4901184"/>
            <a:ext cx="8293734" cy="567055"/>
          </a:xfrm>
          <a:prstGeom prst="rect">
            <a:avLst/>
          </a:prstGeom>
        </p:spPr>
        <p:txBody>
          <a:bodyPr wrap="square" lIns="0" tIns="203200" rIns="0" bIns="0" rtlCol="0" vert="horz">
            <a:spAutoFit/>
          </a:bodyPr>
          <a:lstStyle/>
          <a:p>
            <a:pPr marL="228600">
              <a:lnSpc>
                <a:spcPct val="100000"/>
              </a:lnSpc>
              <a:spcBef>
                <a:spcPts val="1600"/>
              </a:spcBef>
            </a:pPr>
            <a:r>
              <a:rPr dirty="0" sz="1550" spc="-10">
                <a:solidFill>
                  <a:srgbClr val="515151"/>
                </a:solidFill>
                <a:latin typeface="Arial MT"/>
                <a:cs typeface="Arial MT"/>
              </a:rPr>
              <a:t>Twitter</a:t>
            </a:r>
            <a:endParaRPr sz="15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500" spc="-25"/>
              <a:t>09</a:t>
            </a:r>
            <a:endParaRPr sz="11500"/>
          </a:p>
        </p:txBody>
      </p:sp>
      <p:sp>
        <p:nvSpPr>
          <p:cNvPr id="3" name="object 3" descr=""/>
          <p:cNvSpPr txBox="1"/>
          <p:nvPr/>
        </p:nvSpPr>
        <p:spPr>
          <a:xfrm>
            <a:off x="11996051" y="4797793"/>
            <a:ext cx="1969770" cy="83311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300" spc="-10">
                <a:solidFill>
                  <a:srgbClr val="6E7BA6"/>
                </a:solidFill>
                <a:latin typeface="Arial MT"/>
                <a:cs typeface="Arial MT"/>
              </a:rPr>
              <a:t>Footer</a:t>
            </a:r>
            <a:endParaRPr sz="53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3100" y="2200897"/>
            <a:ext cx="3726179" cy="833119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CONTENTS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883411" y="3466058"/>
            <a:ext cx="1553210" cy="3149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900">
                <a:solidFill>
                  <a:srgbClr val="515151"/>
                </a:solidFill>
                <a:latin typeface="Arial MT"/>
                <a:cs typeface="Arial MT"/>
              </a:rPr>
              <a:t>1.</a:t>
            </a:r>
            <a:r>
              <a:rPr dirty="0" sz="1900" spc="-2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900" spc="-10">
                <a:solidFill>
                  <a:srgbClr val="515151"/>
                </a:solidFill>
                <a:latin typeface="Arial MT"/>
                <a:cs typeface="Arial MT"/>
              </a:rPr>
              <a:t>Introduction</a:t>
            </a:r>
            <a:endParaRPr sz="1900">
              <a:latin typeface="Arial MT"/>
              <a:cs typeface="Arial MT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883411" y="4389602"/>
            <a:ext cx="1499235" cy="3149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900">
                <a:solidFill>
                  <a:srgbClr val="515151"/>
                </a:solidFill>
                <a:latin typeface="Arial MT"/>
                <a:cs typeface="Arial MT"/>
              </a:rPr>
              <a:t>5.</a:t>
            </a:r>
            <a:r>
              <a:rPr dirty="0" sz="1900" spc="-2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900" spc="-10">
                <a:solidFill>
                  <a:srgbClr val="515151"/>
                </a:solidFill>
                <a:latin typeface="Arial MT"/>
                <a:cs typeface="Arial MT"/>
              </a:rPr>
              <a:t>Certificates</a:t>
            </a:r>
            <a:endParaRPr sz="1900">
              <a:latin typeface="Arial MT"/>
              <a:cs typeface="Arial MT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883411" y="5313146"/>
            <a:ext cx="990600" cy="3149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900">
                <a:solidFill>
                  <a:srgbClr val="515151"/>
                </a:solidFill>
                <a:latin typeface="Arial MT"/>
                <a:cs typeface="Arial MT"/>
              </a:rPr>
              <a:t>9.</a:t>
            </a:r>
            <a:r>
              <a:rPr dirty="0" sz="1900" spc="-2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900" spc="-10">
                <a:solidFill>
                  <a:srgbClr val="515151"/>
                </a:solidFill>
                <a:latin typeface="Arial MT"/>
                <a:cs typeface="Arial MT"/>
              </a:rPr>
              <a:t>Footer</a:t>
            </a:r>
            <a:endParaRPr sz="1900">
              <a:latin typeface="Arial MT"/>
              <a:cs typeface="Arial MT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4248403" y="3466058"/>
            <a:ext cx="856615" cy="3149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900">
                <a:solidFill>
                  <a:srgbClr val="515151"/>
                </a:solidFill>
                <a:latin typeface="Arial MT"/>
                <a:cs typeface="Arial MT"/>
              </a:rPr>
              <a:t>2.</a:t>
            </a:r>
            <a:r>
              <a:rPr dirty="0" sz="1900" spc="-2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900" spc="-10">
                <a:solidFill>
                  <a:srgbClr val="515151"/>
                </a:solidFill>
                <a:latin typeface="Arial MT"/>
                <a:cs typeface="Arial MT"/>
              </a:rPr>
              <a:t>Skills</a:t>
            </a:r>
            <a:endParaRPr sz="1900">
              <a:latin typeface="Arial MT"/>
              <a:cs typeface="Arial MT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4248403" y="4389602"/>
            <a:ext cx="1179195" cy="3149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900">
                <a:solidFill>
                  <a:srgbClr val="515151"/>
                </a:solidFill>
                <a:latin typeface="Arial MT"/>
                <a:cs typeface="Arial MT"/>
              </a:rPr>
              <a:t>6.</a:t>
            </a:r>
            <a:r>
              <a:rPr dirty="0" sz="1900" spc="-2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900" spc="-10">
                <a:solidFill>
                  <a:srgbClr val="515151"/>
                </a:solidFill>
                <a:latin typeface="Arial MT"/>
                <a:cs typeface="Arial MT"/>
              </a:rPr>
              <a:t>Hobbies</a:t>
            </a:r>
            <a:endParaRPr sz="1900">
              <a:latin typeface="Arial MT"/>
              <a:cs typeface="Arial MT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7613395" y="3466058"/>
            <a:ext cx="1164590" cy="3149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900">
                <a:solidFill>
                  <a:srgbClr val="515151"/>
                </a:solidFill>
                <a:latin typeface="Arial MT"/>
                <a:cs typeface="Arial MT"/>
              </a:rPr>
              <a:t>3.</a:t>
            </a:r>
            <a:r>
              <a:rPr dirty="0" sz="1900" spc="-2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900" spc="-10">
                <a:solidFill>
                  <a:srgbClr val="515151"/>
                </a:solidFill>
                <a:latin typeface="Arial MT"/>
                <a:cs typeface="Arial MT"/>
              </a:rPr>
              <a:t>Projects</a:t>
            </a:r>
            <a:endParaRPr sz="1900">
              <a:latin typeface="Arial MT"/>
              <a:cs typeface="Arial MT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7613395" y="4389602"/>
            <a:ext cx="1123950" cy="3149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900">
                <a:solidFill>
                  <a:srgbClr val="515151"/>
                </a:solidFill>
                <a:latin typeface="Arial MT"/>
                <a:cs typeface="Arial MT"/>
              </a:rPr>
              <a:t>7.</a:t>
            </a:r>
            <a:r>
              <a:rPr dirty="0" sz="1900" spc="-2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900" spc="-10">
                <a:solidFill>
                  <a:srgbClr val="515151"/>
                </a:solidFill>
                <a:latin typeface="Arial MT"/>
                <a:cs typeface="Arial MT"/>
              </a:rPr>
              <a:t>Contact</a:t>
            </a:r>
            <a:endParaRPr sz="1900">
              <a:latin typeface="Arial MT"/>
              <a:cs typeface="Arial MT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10978388" y="3466058"/>
            <a:ext cx="1365885" cy="3149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900">
                <a:solidFill>
                  <a:srgbClr val="515151"/>
                </a:solidFill>
                <a:latin typeface="Arial MT"/>
                <a:cs typeface="Arial MT"/>
              </a:rPr>
              <a:t>4.</a:t>
            </a:r>
            <a:r>
              <a:rPr dirty="0" sz="1900" spc="-2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900" spc="-10">
                <a:solidFill>
                  <a:srgbClr val="515151"/>
                </a:solidFill>
                <a:latin typeface="Arial MT"/>
                <a:cs typeface="Arial MT"/>
              </a:rPr>
              <a:t>Education</a:t>
            </a:r>
            <a:endParaRPr sz="1900">
              <a:latin typeface="Arial MT"/>
              <a:cs typeface="Arial MT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10978388" y="4389602"/>
            <a:ext cx="1581150" cy="3149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900">
                <a:solidFill>
                  <a:srgbClr val="515151"/>
                </a:solidFill>
                <a:latin typeface="Arial MT"/>
                <a:cs typeface="Arial MT"/>
              </a:rPr>
              <a:t>8.</a:t>
            </a:r>
            <a:r>
              <a:rPr dirty="0" sz="1900" spc="-4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900">
                <a:solidFill>
                  <a:srgbClr val="515151"/>
                </a:solidFill>
                <a:latin typeface="Arial MT"/>
                <a:cs typeface="Arial MT"/>
              </a:rPr>
              <a:t>Social</a:t>
            </a:r>
            <a:r>
              <a:rPr dirty="0" sz="1900" spc="-4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900" spc="-10">
                <a:solidFill>
                  <a:srgbClr val="515151"/>
                </a:solidFill>
                <a:latin typeface="Arial MT"/>
                <a:cs typeface="Arial MT"/>
              </a:rPr>
              <a:t>Links</a:t>
            </a:r>
            <a:endParaRPr sz="19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4974336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647435" y="3439490"/>
            <a:ext cx="1438275" cy="6121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850" spc="-10"/>
              <a:t>Footer</a:t>
            </a:r>
            <a:endParaRPr sz="3850"/>
          </a:p>
        </p:txBody>
      </p:sp>
      <p:sp>
        <p:nvSpPr>
          <p:cNvPr id="4" name="object 4" descr=""/>
          <p:cNvSpPr txBox="1"/>
          <p:nvPr/>
        </p:nvSpPr>
        <p:spPr>
          <a:xfrm>
            <a:off x="5647435" y="4332757"/>
            <a:ext cx="3493135" cy="2616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©</a:t>
            </a:r>
            <a:r>
              <a:rPr dirty="0" sz="1550" spc="-2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2025</a:t>
            </a:r>
            <a:r>
              <a:rPr dirty="0" sz="1550" spc="-2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 spc="-10">
                <a:solidFill>
                  <a:srgbClr val="515151"/>
                </a:solidFill>
                <a:latin typeface="Arial MT"/>
                <a:cs typeface="Arial MT"/>
              </a:rPr>
              <a:t>Kowsalya.D.</a:t>
            </a:r>
            <a:r>
              <a:rPr dirty="0" sz="1550" spc="-2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All</a:t>
            </a:r>
            <a:r>
              <a:rPr dirty="0" sz="1550" spc="-2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rights</a:t>
            </a:r>
            <a:r>
              <a:rPr dirty="0" sz="1550" spc="-2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 spc="-10">
                <a:solidFill>
                  <a:srgbClr val="515151"/>
                </a:solidFill>
                <a:latin typeface="Arial MT"/>
                <a:cs typeface="Arial MT"/>
              </a:rPr>
              <a:t>reserved.</a:t>
            </a:r>
            <a:endParaRPr sz="15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679554" y="3599929"/>
            <a:ext cx="3281045" cy="833119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070100" algn="l"/>
              </a:tabLst>
            </a:pPr>
            <a:r>
              <a:rPr dirty="0" spc="-10"/>
              <a:t>Thank</a:t>
            </a:r>
            <a:r>
              <a:rPr dirty="0"/>
              <a:t>	</a:t>
            </a:r>
            <a:r>
              <a:rPr dirty="0" spc="-25"/>
              <a:t>You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5800" y="5852159"/>
            <a:ext cx="13267944" cy="27431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673100" y="1715109"/>
            <a:ext cx="1650364" cy="1778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500" spc="-25">
                <a:solidFill>
                  <a:srgbClr val="6E7BA6"/>
                </a:solidFill>
                <a:latin typeface="Arial MT"/>
                <a:cs typeface="Arial MT"/>
              </a:rPr>
              <a:t>01</a:t>
            </a:r>
            <a:endParaRPr sz="115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8636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Introduction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2514600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673100" y="4445330"/>
            <a:ext cx="2117090" cy="6121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424940" algn="l"/>
              </a:tabLst>
            </a:pPr>
            <a:r>
              <a:rPr dirty="0" sz="3850" spc="-10">
                <a:solidFill>
                  <a:srgbClr val="6E7BA6"/>
                </a:solidFill>
                <a:latin typeface="Arial MT"/>
                <a:cs typeface="Arial MT"/>
              </a:rPr>
              <a:t>About</a:t>
            </a:r>
            <a:r>
              <a:rPr dirty="0" sz="3850">
                <a:solidFill>
                  <a:srgbClr val="6E7BA6"/>
                </a:solidFill>
                <a:latin typeface="Arial MT"/>
                <a:cs typeface="Arial MT"/>
              </a:rPr>
              <a:t>	</a:t>
            </a:r>
            <a:r>
              <a:rPr dirty="0" sz="3850" spc="-25">
                <a:solidFill>
                  <a:srgbClr val="6E7BA6"/>
                </a:solidFill>
                <a:latin typeface="Arial MT"/>
                <a:cs typeface="Arial MT"/>
              </a:rPr>
              <a:t>Me</a:t>
            </a:r>
            <a:endParaRPr sz="3850">
              <a:latin typeface="Arial MT"/>
              <a:cs typeface="Arial MT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673100" y="5254396"/>
            <a:ext cx="12962255" cy="6477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1700"/>
              </a:lnSpc>
              <a:spcBef>
                <a:spcPts val="100"/>
              </a:spcBef>
            </a:pP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I</a:t>
            </a:r>
            <a:r>
              <a:rPr dirty="0" sz="1550" spc="-3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am</a:t>
            </a:r>
            <a:r>
              <a:rPr dirty="0" sz="1550" spc="-3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a</a:t>
            </a:r>
            <a:r>
              <a:rPr dirty="0" sz="1550" spc="-3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 spc="-10">
                <a:solidFill>
                  <a:srgbClr val="515151"/>
                </a:solidFill>
                <a:latin typeface="Arial MT"/>
                <a:cs typeface="Arial MT"/>
              </a:rPr>
              <a:t>passionate</a:t>
            </a:r>
            <a:r>
              <a:rPr dirty="0" sz="1550" spc="-2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computer</a:t>
            </a:r>
            <a:r>
              <a:rPr dirty="0" sz="1550" spc="-3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science</a:t>
            </a:r>
            <a:r>
              <a:rPr dirty="0" sz="1550" spc="-3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student</a:t>
            </a:r>
            <a:r>
              <a:rPr dirty="0" sz="1550" spc="-2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who</a:t>
            </a:r>
            <a:r>
              <a:rPr dirty="0" sz="1550" spc="-3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loves</a:t>
            </a:r>
            <a:r>
              <a:rPr dirty="0" sz="1550" spc="-3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coding,</a:t>
            </a:r>
            <a:r>
              <a:rPr dirty="0" sz="1550" spc="-2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problem</a:t>
            </a:r>
            <a:r>
              <a:rPr dirty="0" sz="1550" spc="-3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solving,</a:t>
            </a:r>
            <a:r>
              <a:rPr dirty="0" sz="1550" spc="-3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and</a:t>
            </a:r>
            <a:r>
              <a:rPr dirty="0" sz="1550" spc="-2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creating</a:t>
            </a:r>
            <a:r>
              <a:rPr dirty="0" sz="1550" spc="-3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web</a:t>
            </a:r>
            <a:r>
              <a:rPr dirty="0" sz="1550" spc="-3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 spc="-10">
                <a:solidFill>
                  <a:srgbClr val="515151"/>
                </a:solidFill>
                <a:latin typeface="Arial MT"/>
                <a:cs typeface="Arial MT"/>
              </a:rPr>
              <a:t>applications.</a:t>
            </a:r>
            <a:r>
              <a:rPr dirty="0" sz="1550" spc="-2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I</a:t>
            </a:r>
            <a:r>
              <a:rPr dirty="0" sz="1550" spc="-3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am</a:t>
            </a:r>
            <a:r>
              <a:rPr dirty="0" sz="1550" spc="-3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eager</a:t>
            </a:r>
            <a:r>
              <a:rPr dirty="0" sz="1550" spc="-2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to</a:t>
            </a:r>
            <a:r>
              <a:rPr dirty="0" sz="1550" spc="-3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learn</a:t>
            </a:r>
            <a:r>
              <a:rPr dirty="0" sz="1550" spc="-3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new</a:t>
            </a:r>
            <a:r>
              <a:rPr dirty="0" sz="1550" spc="-2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 spc="-10">
                <a:solidFill>
                  <a:srgbClr val="515151"/>
                </a:solidFill>
                <a:latin typeface="Arial MT"/>
                <a:cs typeface="Arial MT"/>
              </a:rPr>
              <a:t>technologies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and</a:t>
            </a:r>
            <a:r>
              <a:rPr dirty="0" sz="1550" spc="-2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improve</a:t>
            </a:r>
            <a:r>
              <a:rPr dirty="0" sz="1550" spc="-2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my</a:t>
            </a:r>
            <a:r>
              <a:rPr dirty="0" sz="1550" spc="-2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 spc="-10">
                <a:solidFill>
                  <a:srgbClr val="515151"/>
                </a:solidFill>
                <a:latin typeface="Arial MT"/>
                <a:cs typeface="Arial MT"/>
              </a:rPr>
              <a:t>skills.</a:t>
            </a:r>
            <a:endParaRPr sz="15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500" spc="-25"/>
              <a:t>02</a:t>
            </a:r>
            <a:endParaRPr sz="11500"/>
          </a:p>
        </p:txBody>
      </p:sp>
      <p:sp>
        <p:nvSpPr>
          <p:cNvPr id="3" name="object 3" descr=""/>
          <p:cNvSpPr txBox="1"/>
          <p:nvPr/>
        </p:nvSpPr>
        <p:spPr>
          <a:xfrm>
            <a:off x="12370739" y="4797793"/>
            <a:ext cx="1596390" cy="83311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300" spc="-10">
                <a:solidFill>
                  <a:srgbClr val="6E7BA6"/>
                </a:solidFill>
                <a:latin typeface="Arial MT"/>
                <a:cs typeface="Arial MT"/>
              </a:rPr>
              <a:t>Skills</a:t>
            </a:r>
            <a:endParaRPr sz="53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5800" y="3566159"/>
            <a:ext cx="4297680" cy="768096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85800" y="4526279"/>
            <a:ext cx="6537959" cy="768096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175503" y="3566159"/>
            <a:ext cx="4297680" cy="768096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7415783" y="4526279"/>
            <a:ext cx="6537959" cy="768096"/>
          </a:xfrm>
          <a:prstGeom prst="rect">
            <a:avLst/>
          </a:prstGeom>
        </p:spPr>
      </p:pic>
      <p:pic>
        <p:nvPicPr>
          <p:cNvPr id="7" name="object 7" descr="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9656064" y="3566159"/>
            <a:ext cx="4297680" cy="768096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673100" y="2735402"/>
            <a:ext cx="1166495" cy="6121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850" spc="-10"/>
              <a:t>Skills</a:t>
            </a:r>
            <a:endParaRPr sz="3850"/>
          </a:p>
        </p:txBody>
      </p:sp>
      <p:sp>
        <p:nvSpPr>
          <p:cNvPr id="9" name="object 9" descr=""/>
          <p:cNvSpPr txBox="1"/>
          <p:nvPr/>
        </p:nvSpPr>
        <p:spPr>
          <a:xfrm>
            <a:off x="685800" y="3566159"/>
            <a:ext cx="4297680" cy="768350"/>
          </a:xfrm>
          <a:prstGeom prst="rect">
            <a:avLst/>
          </a:prstGeom>
        </p:spPr>
        <p:txBody>
          <a:bodyPr wrap="square" lIns="0" tIns="7683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605"/>
              </a:spcBef>
            </a:pPr>
            <a:endParaRPr sz="1550">
              <a:latin typeface="Times New Roman"/>
              <a:cs typeface="Times New Roman"/>
            </a:endParaRPr>
          </a:p>
          <a:p>
            <a:pPr marL="228600">
              <a:lnSpc>
                <a:spcPct val="100000"/>
              </a:lnSpc>
              <a:spcBef>
                <a:spcPts val="5"/>
              </a:spcBef>
            </a:pPr>
            <a:r>
              <a:rPr dirty="0" sz="1550" spc="-20">
                <a:solidFill>
                  <a:srgbClr val="515151"/>
                </a:solidFill>
                <a:latin typeface="Arial MT"/>
                <a:cs typeface="Arial MT"/>
              </a:rPr>
              <a:t>HTML</a:t>
            </a:r>
            <a:endParaRPr sz="1550">
              <a:latin typeface="Arial MT"/>
              <a:cs typeface="Arial MT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685800" y="4526279"/>
            <a:ext cx="6537959" cy="768350"/>
          </a:xfrm>
          <a:prstGeom prst="rect">
            <a:avLst/>
          </a:prstGeom>
        </p:spPr>
        <p:txBody>
          <a:bodyPr wrap="square" lIns="0" tIns="6794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535"/>
              </a:spcBef>
            </a:pPr>
            <a:endParaRPr sz="1550">
              <a:latin typeface="Times New Roman"/>
              <a:cs typeface="Times New Roman"/>
            </a:endParaRPr>
          </a:p>
          <a:p>
            <a:pPr marL="228600">
              <a:lnSpc>
                <a:spcPct val="100000"/>
              </a:lnSpc>
            </a:pPr>
            <a:r>
              <a:rPr dirty="0" sz="1550" spc="-10">
                <a:solidFill>
                  <a:srgbClr val="515151"/>
                </a:solidFill>
                <a:latin typeface="Arial MT"/>
                <a:cs typeface="Arial MT"/>
              </a:rPr>
              <a:t>JavaScript</a:t>
            </a:r>
            <a:endParaRPr sz="1550">
              <a:latin typeface="Arial MT"/>
              <a:cs typeface="Arial MT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5175503" y="3566159"/>
            <a:ext cx="4297680" cy="768350"/>
          </a:xfrm>
          <a:prstGeom prst="rect">
            <a:avLst/>
          </a:prstGeom>
        </p:spPr>
        <p:txBody>
          <a:bodyPr wrap="square" lIns="0" tIns="7683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605"/>
              </a:spcBef>
            </a:pPr>
            <a:endParaRPr sz="1550">
              <a:latin typeface="Times New Roman"/>
              <a:cs typeface="Times New Roman"/>
            </a:endParaRPr>
          </a:p>
          <a:p>
            <a:pPr marL="219075">
              <a:lnSpc>
                <a:spcPct val="100000"/>
              </a:lnSpc>
              <a:spcBef>
                <a:spcPts val="5"/>
              </a:spcBef>
            </a:pPr>
            <a:r>
              <a:rPr dirty="0" sz="1550" spc="-25">
                <a:solidFill>
                  <a:srgbClr val="515151"/>
                </a:solidFill>
                <a:latin typeface="Arial MT"/>
                <a:cs typeface="Arial MT"/>
              </a:rPr>
              <a:t>CSS</a:t>
            </a:r>
            <a:endParaRPr sz="1550">
              <a:latin typeface="Arial MT"/>
              <a:cs typeface="Arial MT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7415783" y="4526279"/>
            <a:ext cx="6537959" cy="768350"/>
          </a:xfrm>
          <a:prstGeom prst="rect">
            <a:avLst/>
          </a:prstGeom>
        </p:spPr>
        <p:txBody>
          <a:bodyPr wrap="square" lIns="0" tIns="6794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535"/>
              </a:spcBef>
            </a:pPr>
            <a:endParaRPr sz="1550">
              <a:latin typeface="Times New Roman"/>
              <a:cs typeface="Times New Roman"/>
            </a:endParaRPr>
          </a:p>
          <a:p>
            <a:pPr marL="228600">
              <a:lnSpc>
                <a:spcPct val="100000"/>
              </a:lnSpc>
            </a:pP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C</a:t>
            </a:r>
            <a:r>
              <a:rPr dirty="0" sz="1550" spc="-1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 spc="-10">
                <a:solidFill>
                  <a:srgbClr val="515151"/>
                </a:solidFill>
                <a:latin typeface="Arial MT"/>
                <a:cs typeface="Arial MT"/>
              </a:rPr>
              <a:t>Programming</a:t>
            </a:r>
            <a:endParaRPr sz="1550">
              <a:latin typeface="Arial MT"/>
              <a:cs typeface="Arial MT"/>
            </a:endParaRPr>
          </a:p>
        </p:txBody>
      </p:sp>
      <p:sp>
        <p:nvSpPr>
          <p:cNvPr id="13" name="object 13" descr=""/>
          <p:cNvSpPr txBox="1"/>
          <p:nvPr/>
        </p:nvSpPr>
        <p:spPr>
          <a:xfrm>
            <a:off x="9656064" y="3566159"/>
            <a:ext cx="4297680" cy="768350"/>
          </a:xfrm>
          <a:prstGeom prst="rect">
            <a:avLst/>
          </a:prstGeom>
        </p:spPr>
        <p:txBody>
          <a:bodyPr wrap="square" lIns="0" tIns="7683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605"/>
              </a:spcBef>
            </a:pPr>
            <a:endParaRPr sz="1550">
              <a:latin typeface="Times New Roman"/>
              <a:cs typeface="Times New Roman"/>
            </a:endParaRPr>
          </a:p>
          <a:p>
            <a:pPr marL="228600">
              <a:lnSpc>
                <a:spcPct val="100000"/>
              </a:lnSpc>
              <a:spcBef>
                <a:spcPts val="5"/>
              </a:spcBef>
            </a:pPr>
            <a:r>
              <a:rPr dirty="0" sz="1550" spc="-10">
                <a:solidFill>
                  <a:srgbClr val="515151"/>
                </a:solidFill>
                <a:latin typeface="Arial MT"/>
                <a:cs typeface="Arial MT"/>
              </a:rPr>
              <a:t>Python</a:t>
            </a:r>
            <a:endParaRPr sz="15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5800" y="5852159"/>
            <a:ext cx="13267944" cy="27431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673100" y="1715109"/>
            <a:ext cx="1650364" cy="1778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500" spc="-25">
                <a:solidFill>
                  <a:srgbClr val="6E7BA6"/>
                </a:solidFill>
                <a:latin typeface="Arial MT"/>
                <a:cs typeface="Arial MT"/>
              </a:rPr>
              <a:t>03</a:t>
            </a:r>
            <a:endParaRPr sz="115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172845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Projects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4974336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647435" y="2086178"/>
            <a:ext cx="3718560" cy="6121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940560" algn="l"/>
              </a:tabLst>
            </a:pPr>
            <a:r>
              <a:rPr dirty="0" sz="3850" spc="-10"/>
              <a:t>Portfolio</a:t>
            </a:r>
            <a:r>
              <a:rPr dirty="0" sz="3850"/>
              <a:t>	</a:t>
            </a:r>
            <a:r>
              <a:rPr dirty="0" sz="3850" spc="-10"/>
              <a:t>Website</a:t>
            </a:r>
            <a:endParaRPr sz="3850"/>
          </a:p>
        </p:txBody>
      </p:sp>
      <p:sp>
        <p:nvSpPr>
          <p:cNvPr id="4" name="object 4" descr=""/>
          <p:cNvSpPr txBox="1"/>
          <p:nvPr/>
        </p:nvSpPr>
        <p:spPr>
          <a:xfrm>
            <a:off x="5647435" y="2970301"/>
            <a:ext cx="3830954" cy="2616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A</a:t>
            </a:r>
            <a:r>
              <a:rPr dirty="0" sz="1550" spc="-45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personal</a:t>
            </a:r>
            <a:r>
              <a:rPr dirty="0" sz="1550" spc="-4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portfolio</a:t>
            </a:r>
            <a:r>
              <a:rPr dirty="0" sz="1550" spc="-4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built</a:t>
            </a:r>
            <a:r>
              <a:rPr dirty="0" sz="1550" spc="-4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with</a:t>
            </a:r>
            <a:r>
              <a:rPr dirty="0" sz="1550" spc="-4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HTML</a:t>
            </a:r>
            <a:r>
              <a:rPr dirty="0" sz="1550" spc="-4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>
                <a:solidFill>
                  <a:srgbClr val="515151"/>
                </a:solidFill>
                <a:latin typeface="Arial MT"/>
                <a:cs typeface="Arial MT"/>
              </a:rPr>
              <a:t>&amp;</a:t>
            </a:r>
            <a:r>
              <a:rPr dirty="0" sz="1550" spc="-40">
                <a:solidFill>
                  <a:srgbClr val="515151"/>
                </a:solidFill>
                <a:latin typeface="Arial MT"/>
                <a:cs typeface="Arial MT"/>
              </a:rPr>
              <a:t> </a:t>
            </a:r>
            <a:r>
              <a:rPr dirty="0" sz="1550" spc="-20">
                <a:solidFill>
                  <a:srgbClr val="515151"/>
                </a:solidFill>
                <a:latin typeface="Arial MT"/>
                <a:cs typeface="Arial MT"/>
              </a:rPr>
              <a:t>CSS.</a:t>
            </a:r>
            <a:endParaRPr sz="1550">
              <a:latin typeface="Arial MT"/>
              <a:cs typeface="Arial MT"/>
            </a:endParaRPr>
          </a:p>
        </p:txBody>
      </p:sp>
      <p:sp>
        <p:nvSpPr>
          <p:cNvPr id="5" name="object 5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831975" algn="l"/>
                <a:tab pos="4818380" algn="l"/>
              </a:tabLst>
            </a:pPr>
            <a:r>
              <a:rPr dirty="0" spc="-10"/>
              <a:t>Student</a:t>
            </a:r>
            <a:r>
              <a:rPr dirty="0"/>
              <a:t>	</a:t>
            </a:r>
            <a:r>
              <a:rPr dirty="0" spc="-10"/>
              <a:t>Management</a:t>
            </a:r>
            <a:r>
              <a:rPr dirty="0"/>
              <a:t>	</a:t>
            </a:r>
            <a:r>
              <a:rPr dirty="0" spc="-10"/>
              <a:t>System</a:t>
            </a:r>
          </a:p>
          <a:p>
            <a:pPr marL="12700">
              <a:lnSpc>
                <a:spcPct val="100000"/>
              </a:lnSpc>
              <a:spcBef>
                <a:spcPts val="2410"/>
              </a:spcBef>
            </a:pPr>
            <a:r>
              <a:rPr dirty="0" sz="1550">
                <a:solidFill>
                  <a:srgbClr val="515151"/>
                </a:solidFill>
              </a:rPr>
              <a:t>A</a:t>
            </a:r>
            <a:r>
              <a:rPr dirty="0" sz="1550" spc="-35">
                <a:solidFill>
                  <a:srgbClr val="515151"/>
                </a:solidFill>
              </a:rPr>
              <a:t> </a:t>
            </a:r>
            <a:r>
              <a:rPr dirty="0" sz="1550">
                <a:solidFill>
                  <a:srgbClr val="515151"/>
                </a:solidFill>
              </a:rPr>
              <a:t>simple</a:t>
            </a:r>
            <a:r>
              <a:rPr dirty="0" sz="1550" spc="-30">
                <a:solidFill>
                  <a:srgbClr val="515151"/>
                </a:solidFill>
              </a:rPr>
              <a:t> </a:t>
            </a:r>
            <a:r>
              <a:rPr dirty="0" sz="1550">
                <a:solidFill>
                  <a:srgbClr val="515151"/>
                </a:solidFill>
              </a:rPr>
              <a:t>Python</a:t>
            </a:r>
            <a:r>
              <a:rPr dirty="0" sz="1550" spc="-30">
                <a:solidFill>
                  <a:srgbClr val="515151"/>
                </a:solidFill>
              </a:rPr>
              <a:t> </a:t>
            </a:r>
            <a:r>
              <a:rPr dirty="0" sz="1550">
                <a:solidFill>
                  <a:srgbClr val="515151"/>
                </a:solidFill>
              </a:rPr>
              <a:t>project</a:t>
            </a:r>
            <a:r>
              <a:rPr dirty="0" sz="1550" spc="-30">
                <a:solidFill>
                  <a:srgbClr val="515151"/>
                </a:solidFill>
              </a:rPr>
              <a:t> </a:t>
            </a:r>
            <a:r>
              <a:rPr dirty="0" sz="1550">
                <a:solidFill>
                  <a:srgbClr val="515151"/>
                </a:solidFill>
              </a:rPr>
              <a:t>to</a:t>
            </a:r>
            <a:r>
              <a:rPr dirty="0" sz="1550" spc="-30">
                <a:solidFill>
                  <a:srgbClr val="515151"/>
                </a:solidFill>
              </a:rPr>
              <a:t> </a:t>
            </a:r>
            <a:r>
              <a:rPr dirty="0" sz="1550">
                <a:solidFill>
                  <a:srgbClr val="515151"/>
                </a:solidFill>
              </a:rPr>
              <a:t>manage</a:t>
            </a:r>
            <a:r>
              <a:rPr dirty="0" sz="1550" spc="-30">
                <a:solidFill>
                  <a:srgbClr val="515151"/>
                </a:solidFill>
              </a:rPr>
              <a:t> </a:t>
            </a:r>
            <a:r>
              <a:rPr dirty="0" sz="1550">
                <a:solidFill>
                  <a:srgbClr val="515151"/>
                </a:solidFill>
              </a:rPr>
              <a:t>student</a:t>
            </a:r>
            <a:r>
              <a:rPr dirty="0" sz="1550" spc="-35">
                <a:solidFill>
                  <a:srgbClr val="515151"/>
                </a:solidFill>
              </a:rPr>
              <a:t> </a:t>
            </a:r>
            <a:r>
              <a:rPr dirty="0" sz="1550" spc="-10">
                <a:solidFill>
                  <a:srgbClr val="515151"/>
                </a:solidFill>
              </a:rPr>
              <a:t>details.</a:t>
            </a:r>
            <a:endParaRPr sz="1550"/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550"/>
          </a:p>
          <a:p>
            <a:pPr marL="12700">
              <a:lnSpc>
                <a:spcPct val="100000"/>
              </a:lnSpc>
              <a:tabLst>
                <a:tab pos="1995170" algn="l"/>
              </a:tabLst>
            </a:pPr>
            <a:r>
              <a:rPr dirty="0" spc="-10"/>
              <a:t>Weather</a:t>
            </a:r>
            <a:r>
              <a:rPr dirty="0"/>
              <a:t>	</a:t>
            </a:r>
            <a:r>
              <a:rPr dirty="0" spc="-25"/>
              <a:t>App</a:t>
            </a:r>
          </a:p>
          <a:p>
            <a:pPr marL="12700">
              <a:lnSpc>
                <a:spcPct val="100000"/>
              </a:lnSpc>
              <a:spcBef>
                <a:spcPts val="2415"/>
              </a:spcBef>
            </a:pPr>
            <a:r>
              <a:rPr dirty="0" sz="1550">
                <a:solidFill>
                  <a:srgbClr val="515151"/>
                </a:solidFill>
              </a:rPr>
              <a:t>Web</a:t>
            </a:r>
            <a:r>
              <a:rPr dirty="0" sz="1550" spc="-40">
                <a:solidFill>
                  <a:srgbClr val="515151"/>
                </a:solidFill>
              </a:rPr>
              <a:t> </a:t>
            </a:r>
            <a:r>
              <a:rPr dirty="0" sz="1550">
                <a:solidFill>
                  <a:srgbClr val="515151"/>
                </a:solidFill>
              </a:rPr>
              <a:t>app</a:t>
            </a:r>
            <a:r>
              <a:rPr dirty="0" sz="1550" spc="-40">
                <a:solidFill>
                  <a:srgbClr val="515151"/>
                </a:solidFill>
              </a:rPr>
              <a:t> </a:t>
            </a:r>
            <a:r>
              <a:rPr dirty="0" sz="1550">
                <a:solidFill>
                  <a:srgbClr val="515151"/>
                </a:solidFill>
              </a:rPr>
              <a:t>using</a:t>
            </a:r>
            <a:r>
              <a:rPr dirty="0" sz="1550" spc="-40">
                <a:solidFill>
                  <a:srgbClr val="515151"/>
                </a:solidFill>
              </a:rPr>
              <a:t> </a:t>
            </a:r>
            <a:r>
              <a:rPr dirty="0" sz="1550">
                <a:solidFill>
                  <a:srgbClr val="515151"/>
                </a:solidFill>
              </a:rPr>
              <a:t>JavaScript</a:t>
            </a:r>
            <a:r>
              <a:rPr dirty="0" sz="1550" spc="-40">
                <a:solidFill>
                  <a:srgbClr val="515151"/>
                </a:solidFill>
              </a:rPr>
              <a:t> </a:t>
            </a:r>
            <a:r>
              <a:rPr dirty="0" sz="1550">
                <a:solidFill>
                  <a:srgbClr val="515151"/>
                </a:solidFill>
              </a:rPr>
              <a:t>API</a:t>
            </a:r>
            <a:r>
              <a:rPr dirty="0" sz="1550" spc="-40">
                <a:solidFill>
                  <a:srgbClr val="515151"/>
                </a:solidFill>
              </a:rPr>
              <a:t> </a:t>
            </a:r>
            <a:r>
              <a:rPr dirty="0" sz="1550">
                <a:solidFill>
                  <a:srgbClr val="515151"/>
                </a:solidFill>
              </a:rPr>
              <a:t>to</a:t>
            </a:r>
            <a:r>
              <a:rPr dirty="0" sz="1550" spc="-40">
                <a:solidFill>
                  <a:srgbClr val="515151"/>
                </a:solidFill>
              </a:rPr>
              <a:t> </a:t>
            </a:r>
            <a:r>
              <a:rPr dirty="0" sz="1550">
                <a:solidFill>
                  <a:srgbClr val="515151"/>
                </a:solidFill>
              </a:rPr>
              <a:t>show</a:t>
            </a:r>
            <a:r>
              <a:rPr dirty="0" sz="1550" spc="-40">
                <a:solidFill>
                  <a:srgbClr val="515151"/>
                </a:solidFill>
              </a:rPr>
              <a:t> </a:t>
            </a:r>
            <a:r>
              <a:rPr dirty="0" sz="1550">
                <a:solidFill>
                  <a:srgbClr val="515151"/>
                </a:solidFill>
              </a:rPr>
              <a:t>live</a:t>
            </a:r>
            <a:r>
              <a:rPr dirty="0" sz="1550" spc="-40">
                <a:solidFill>
                  <a:srgbClr val="515151"/>
                </a:solidFill>
              </a:rPr>
              <a:t> </a:t>
            </a:r>
            <a:r>
              <a:rPr dirty="0" sz="1550">
                <a:solidFill>
                  <a:srgbClr val="515151"/>
                </a:solidFill>
              </a:rPr>
              <a:t>weather</a:t>
            </a:r>
            <a:r>
              <a:rPr dirty="0" sz="1550" spc="-40">
                <a:solidFill>
                  <a:srgbClr val="515151"/>
                </a:solidFill>
              </a:rPr>
              <a:t> </a:t>
            </a:r>
            <a:r>
              <a:rPr dirty="0" sz="1550" spc="-10">
                <a:solidFill>
                  <a:srgbClr val="515151"/>
                </a:solidFill>
              </a:rPr>
              <a:t>updates.</a:t>
            </a:r>
            <a:endParaRPr sz="155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5800" y="5852159"/>
            <a:ext cx="13267944" cy="27431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673100" y="1715109"/>
            <a:ext cx="1650364" cy="1778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500" spc="-25">
                <a:solidFill>
                  <a:srgbClr val="6E7BA6"/>
                </a:solidFill>
                <a:latin typeface="Arial MT"/>
                <a:cs typeface="Arial MT"/>
              </a:rPr>
              <a:t>04</a:t>
            </a:r>
            <a:endParaRPr sz="11500">
              <a:latin typeface="Arial MT"/>
              <a:cs typeface="Arial MT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610235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Education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15151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2025-09-02T09:04:13Z</dcterms:created>
  <dcterms:modified xsi:type="dcterms:W3CDTF">2025-09-02T09:04:13Z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2025-09-02T00:00:00Z</vt:filetime>
  </property>
  <property fmtid="{D5CDD505-2E9C-101B-9397-08002B2CF9AE}" pid="3" name="LastSaved">
    <vt:filetime>2025-09-02T00:00:00Z</vt:filetime>
  </property>
  <property fmtid="{D5CDD505-2E9C-101B-9397-08002B2CF9AE}" pid="4" name="Producer">
    <vt:lpwstr>Pdftools SDK</vt:lpwstr>
  </property>
</Properties>
</file>